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3"/>
  </p:notesMasterIdLst>
  <p:sldIdLst>
    <p:sldId id="1178" r:id="rId2"/>
  </p:sldIdLst>
  <p:sldSz cx="21388388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776" userDrawn="1">
          <p15:clr>
            <a:srgbClr val="A4A3A4"/>
          </p15:clr>
        </p15:guide>
        <p15:guide id="2" pos="67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CB46"/>
    <a:srgbClr val="9FC95C"/>
    <a:srgbClr val="CFFF9F"/>
    <a:srgbClr val="008F00"/>
    <a:srgbClr val="FF40FF"/>
    <a:srgbClr val="31B3E8"/>
    <a:srgbClr val="2E8FAB"/>
    <a:srgbClr val="3FB5E5"/>
    <a:srgbClr val="235CBB"/>
    <a:srgbClr val="36B4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99"/>
    <p:restoredTop sz="94327"/>
  </p:normalViewPr>
  <p:slideViewPr>
    <p:cSldViewPr snapToGrid="0" snapToObjects="1" showGuides="1">
      <p:cViewPr>
        <p:scale>
          <a:sx n="33" d="100"/>
          <a:sy n="33" d="100"/>
        </p:scale>
        <p:origin x="2021" y="-53"/>
      </p:cViewPr>
      <p:guideLst>
        <p:guide orient="horz" pos="12776"/>
        <p:guide pos="67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C1A36-2279-0B42-A036-2A7F66850110}" type="datetimeFigureOut">
              <a:rPr kumimoji="1" lang="zh-TW" altLang="en-US" smtClean="0"/>
              <a:t>2024/1/25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FCDE0-F5D5-B54D-83E1-08C9CC72E67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2890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79853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1pPr>
    <a:lvl2pPr marL="1239926" algn="l" defTabSz="2479853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2pPr>
    <a:lvl3pPr marL="2479853" algn="l" defTabSz="2479853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3pPr>
    <a:lvl4pPr marL="3719779" algn="l" defTabSz="2479853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4pPr>
    <a:lvl5pPr marL="4959706" algn="l" defTabSz="2479853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5pPr>
    <a:lvl6pPr marL="6199632" algn="l" defTabSz="2479853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6pPr>
    <a:lvl7pPr marL="7439558" algn="l" defTabSz="2479853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7pPr>
    <a:lvl8pPr marL="8679485" algn="l" defTabSz="2479853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8pPr>
    <a:lvl9pPr marL="9919411" algn="l" defTabSz="2479853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129" y="4954765"/>
            <a:ext cx="18180130" cy="10540259"/>
          </a:xfrm>
        </p:spPr>
        <p:txBody>
          <a:bodyPr anchor="b"/>
          <a:lstStyle>
            <a:lvl1pPr algn="ctr">
              <a:defRPr sz="140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3549" y="15901497"/>
            <a:ext cx="16041291" cy="7309499"/>
          </a:xfrm>
        </p:spPr>
        <p:txBody>
          <a:bodyPr/>
          <a:lstStyle>
            <a:lvl1pPr marL="0" indent="0" algn="ctr">
              <a:buNone/>
              <a:defRPr sz="5614"/>
            </a:lvl1pPr>
            <a:lvl2pPr marL="1069437" indent="0" algn="ctr">
              <a:buNone/>
              <a:defRPr sz="4678"/>
            </a:lvl2pPr>
            <a:lvl3pPr marL="2138873" indent="0" algn="ctr">
              <a:buNone/>
              <a:defRPr sz="4210"/>
            </a:lvl3pPr>
            <a:lvl4pPr marL="3208310" indent="0" algn="ctr">
              <a:buNone/>
              <a:defRPr sz="3743"/>
            </a:lvl4pPr>
            <a:lvl5pPr marL="4277746" indent="0" algn="ctr">
              <a:buNone/>
              <a:defRPr sz="3743"/>
            </a:lvl5pPr>
            <a:lvl6pPr marL="5347183" indent="0" algn="ctr">
              <a:buNone/>
              <a:defRPr sz="3743"/>
            </a:lvl6pPr>
            <a:lvl7pPr marL="6416619" indent="0" algn="ctr">
              <a:buNone/>
              <a:defRPr sz="3743"/>
            </a:lvl7pPr>
            <a:lvl8pPr marL="7486056" indent="0" algn="ctr">
              <a:buNone/>
              <a:defRPr sz="3743"/>
            </a:lvl8pPr>
            <a:lvl9pPr marL="8555492" indent="0" algn="ctr">
              <a:buNone/>
              <a:defRPr sz="374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31D-5C47-D347-BE90-B26453E539BE}" type="datetimeFigureOut">
              <a:rPr kumimoji="1" lang="zh-TW" altLang="en-US" smtClean="0"/>
              <a:t>2024/1/25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BBC-053A-A240-92DB-658347C973C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639388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31D-5C47-D347-BE90-B26453E539BE}" type="datetimeFigureOut">
              <a:rPr kumimoji="1" lang="zh-TW" altLang="en-US" smtClean="0"/>
              <a:t>2024/1/25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BBC-053A-A240-92DB-658347C973C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2152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6066" y="1611875"/>
            <a:ext cx="4611871" cy="25656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453" y="1611875"/>
            <a:ext cx="13568259" cy="256568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31D-5C47-D347-BE90-B26453E539BE}" type="datetimeFigureOut">
              <a:rPr kumimoji="1" lang="zh-TW" altLang="en-US" smtClean="0"/>
              <a:t>2024/1/25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BBC-053A-A240-92DB-658347C973C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52174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fographic_P000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91185" y="3978173"/>
            <a:ext cx="19574124" cy="1019800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280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1069369" indent="0">
              <a:buNone/>
              <a:defRPr sz="2807"/>
            </a:lvl2pPr>
            <a:lvl3pPr marL="2138736" indent="0">
              <a:buNone/>
              <a:defRPr sz="2338"/>
            </a:lvl3pPr>
            <a:lvl4pPr marL="3208104" indent="0">
              <a:buNone/>
              <a:defRPr sz="2105"/>
            </a:lvl4pPr>
            <a:lvl5pPr marL="4277471" indent="0">
              <a:buNone/>
              <a:defRPr sz="2105"/>
            </a:lvl5pPr>
            <a:lvl6pPr marL="5346840" indent="0">
              <a:buNone/>
              <a:defRPr sz="2105"/>
            </a:lvl6pPr>
            <a:lvl7pPr marL="6416207" indent="0">
              <a:buNone/>
              <a:defRPr sz="2105"/>
            </a:lvl7pPr>
            <a:lvl8pPr marL="7485575" indent="0">
              <a:buNone/>
              <a:defRPr sz="2105"/>
            </a:lvl8pPr>
            <a:lvl9pPr marL="8554944" indent="0">
              <a:buNone/>
              <a:defRPr sz="2105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26" name="Title 2"/>
          <p:cNvSpPr>
            <a:spLocks noGrp="1"/>
          </p:cNvSpPr>
          <p:nvPr>
            <p:ph type="title"/>
          </p:nvPr>
        </p:nvSpPr>
        <p:spPr>
          <a:xfrm>
            <a:off x="891185" y="784920"/>
            <a:ext cx="19574124" cy="291588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654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8475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31D-5C47-D347-BE90-B26453E539BE}" type="datetimeFigureOut">
              <a:rPr kumimoji="1" lang="zh-TW" altLang="en-US" smtClean="0"/>
              <a:t>2024/1/25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BBC-053A-A240-92DB-658347C973C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488311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9313" y="7547788"/>
            <a:ext cx="18447485" cy="12593645"/>
          </a:xfrm>
        </p:spPr>
        <p:txBody>
          <a:bodyPr anchor="b"/>
          <a:lstStyle>
            <a:lvl1pPr>
              <a:defRPr sz="140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9313" y="20260574"/>
            <a:ext cx="18447485" cy="6622701"/>
          </a:xfrm>
        </p:spPr>
        <p:txBody>
          <a:bodyPr/>
          <a:lstStyle>
            <a:lvl1pPr marL="0" indent="0">
              <a:buNone/>
              <a:defRPr sz="5614">
                <a:solidFill>
                  <a:schemeClr val="tx1"/>
                </a:solidFill>
              </a:defRPr>
            </a:lvl1pPr>
            <a:lvl2pPr marL="1069437" indent="0">
              <a:buNone/>
              <a:defRPr sz="4678">
                <a:solidFill>
                  <a:schemeClr val="tx1">
                    <a:tint val="75000"/>
                  </a:schemeClr>
                </a:solidFill>
              </a:defRPr>
            </a:lvl2pPr>
            <a:lvl3pPr marL="2138873" indent="0">
              <a:buNone/>
              <a:defRPr sz="4210">
                <a:solidFill>
                  <a:schemeClr val="tx1">
                    <a:tint val="75000"/>
                  </a:schemeClr>
                </a:solidFill>
              </a:defRPr>
            </a:lvl3pPr>
            <a:lvl4pPr marL="3208310" indent="0">
              <a:buNone/>
              <a:defRPr sz="3743">
                <a:solidFill>
                  <a:schemeClr val="tx1">
                    <a:tint val="75000"/>
                  </a:schemeClr>
                </a:solidFill>
              </a:defRPr>
            </a:lvl4pPr>
            <a:lvl5pPr marL="4277746" indent="0">
              <a:buNone/>
              <a:defRPr sz="3743">
                <a:solidFill>
                  <a:schemeClr val="tx1">
                    <a:tint val="75000"/>
                  </a:schemeClr>
                </a:solidFill>
              </a:defRPr>
            </a:lvl5pPr>
            <a:lvl6pPr marL="5347183" indent="0">
              <a:buNone/>
              <a:defRPr sz="3743">
                <a:solidFill>
                  <a:schemeClr val="tx1">
                    <a:tint val="75000"/>
                  </a:schemeClr>
                </a:solidFill>
              </a:defRPr>
            </a:lvl6pPr>
            <a:lvl7pPr marL="6416619" indent="0">
              <a:buNone/>
              <a:defRPr sz="3743">
                <a:solidFill>
                  <a:schemeClr val="tx1">
                    <a:tint val="75000"/>
                  </a:schemeClr>
                </a:solidFill>
              </a:defRPr>
            </a:lvl7pPr>
            <a:lvl8pPr marL="7486056" indent="0">
              <a:buNone/>
              <a:defRPr sz="3743">
                <a:solidFill>
                  <a:schemeClr val="tx1">
                    <a:tint val="75000"/>
                  </a:schemeClr>
                </a:solidFill>
              </a:defRPr>
            </a:lvl8pPr>
            <a:lvl9pPr marL="8555492" indent="0">
              <a:buNone/>
              <a:defRPr sz="37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31D-5C47-D347-BE90-B26453E539BE}" type="datetimeFigureOut">
              <a:rPr kumimoji="1" lang="zh-TW" altLang="en-US" smtClean="0"/>
              <a:t>2024/1/25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BBC-053A-A240-92DB-658347C973C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50508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452" y="8059374"/>
            <a:ext cx="9090065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7871" y="8059374"/>
            <a:ext cx="9090065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31D-5C47-D347-BE90-B26453E539BE}" type="datetimeFigureOut">
              <a:rPr kumimoji="1" lang="zh-TW" altLang="en-US" smtClean="0"/>
              <a:t>2024/1/25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BBC-053A-A240-92DB-658347C973C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486730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37" y="1611882"/>
            <a:ext cx="18447485" cy="58518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240" y="7421634"/>
            <a:ext cx="9048289" cy="3637228"/>
          </a:xfrm>
        </p:spPr>
        <p:txBody>
          <a:bodyPr anchor="b"/>
          <a:lstStyle>
            <a:lvl1pPr marL="0" indent="0">
              <a:buNone/>
              <a:defRPr sz="5614" b="1"/>
            </a:lvl1pPr>
            <a:lvl2pPr marL="1069437" indent="0">
              <a:buNone/>
              <a:defRPr sz="4678" b="1"/>
            </a:lvl2pPr>
            <a:lvl3pPr marL="2138873" indent="0">
              <a:buNone/>
              <a:defRPr sz="4210" b="1"/>
            </a:lvl3pPr>
            <a:lvl4pPr marL="3208310" indent="0">
              <a:buNone/>
              <a:defRPr sz="3743" b="1"/>
            </a:lvl4pPr>
            <a:lvl5pPr marL="4277746" indent="0">
              <a:buNone/>
              <a:defRPr sz="3743" b="1"/>
            </a:lvl5pPr>
            <a:lvl6pPr marL="5347183" indent="0">
              <a:buNone/>
              <a:defRPr sz="3743" b="1"/>
            </a:lvl6pPr>
            <a:lvl7pPr marL="6416619" indent="0">
              <a:buNone/>
              <a:defRPr sz="3743" b="1"/>
            </a:lvl7pPr>
            <a:lvl8pPr marL="7486056" indent="0">
              <a:buNone/>
              <a:defRPr sz="3743" b="1"/>
            </a:lvl8pPr>
            <a:lvl9pPr marL="8555492" indent="0">
              <a:buNone/>
              <a:defRPr sz="374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3240" y="11058863"/>
            <a:ext cx="9048289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7872" y="7421634"/>
            <a:ext cx="9092851" cy="3637228"/>
          </a:xfrm>
        </p:spPr>
        <p:txBody>
          <a:bodyPr anchor="b"/>
          <a:lstStyle>
            <a:lvl1pPr marL="0" indent="0">
              <a:buNone/>
              <a:defRPr sz="5614" b="1"/>
            </a:lvl1pPr>
            <a:lvl2pPr marL="1069437" indent="0">
              <a:buNone/>
              <a:defRPr sz="4678" b="1"/>
            </a:lvl2pPr>
            <a:lvl3pPr marL="2138873" indent="0">
              <a:buNone/>
              <a:defRPr sz="4210" b="1"/>
            </a:lvl3pPr>
            <a:lvl4pPr marL="3208310" indent="0">
              <a:buNone/>
              <a:defRPr sz="3743" b="1"/>
            </a:lvl4pPr>
            <a:lvl5pPr marL="4277746" indent="0">
              <a:buNone/>
              <a:defRPr sz="3743" b="1"/>
            </a:lvl5pPr>
            <a:lvl6pPr marL="5347183" indent="0">
              <a:buNone/>
              <a:defRPr sz="3743" b="1"/>
            </a:lvl6pPr>
            <a:lvl7pPr marL="6416619" indent="0">
              <a:buNone/>
              <a:defRPr sz="3743" b="1"/>
            </a:lvl7pPr>
            <a:lvl8pPr marL="7486056" indent="0">
              <a:buNone/>
              <a:defRPr sz="3743" b="1"/>
            </a:lvl8pPr>
            <a:lvl9pPr marL="8555492" indent="0">
              <a:buNone/>
              <a:defRPr sz="374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7872" y="11058863"/>
            <a:ext cx="9092851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31D-5C47-D347-BE90-B26453E539BE}" type="datetimeFigureOut">
              <a:rPr kumimoji="1" lang="zh-TW" altLang="en-US" smtClean="0"/>
              <a:t>2024/1/25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BBC-053A-A240-92DB-658347C973C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972666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31D-5C47-D347-BE90-B26453E539BE}" type="datetimeFigureOut">
              <a:rPr kumimoji="1" lang="zh-TW" altLang="en-US" smtClean="0"/>
              <a:t>2024/1/25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BBC-053A-A240-92DB-658347C973C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71015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31D-5C47-D347-BE90-B26453E539BE}" type="datetimeFigureOut">
              <a:rPr kumimoji="1" lang="zh-TW" altLang="en-US" smtClean="0"/>
              <a:t>2024/1/25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BBC-053A-A240-92DB-658347C973C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21533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37" y="2018348"/>
            <a:ext cx="6898312" cy="7064216"/>
          </a:xfrm>
        </p:spPr>
        <p:txBody>
          <a:bodyPr anchor="b"/>
          <a:lstStyle>
            <a:lvl1pPr>
              <a:defRPr sz="748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2851" y="4359077"/>
            <a:ext cx="10827871" cy="21515024"/>
          </a:xfrm>
        </p:spPr>
        <p:txBody>
          <a:bodyPr/>
          <a:lstStyle>
            <a:lvl1pPr>
              <a:defRPr sz="7485"/>
            </a:lvl1pPr>
            <a:lvl2pPr>
              <a:defRPr sz="6549"/>
            </a:lvl2pPr>
            <a:lvl3pPr>
              <a:defRPr sz="5614"/>
            </a:lvl3pPr>
            <a:lvl4pPr>
              <a:defRPr sz="4678"/>
            </a:lvl4pPr>
            <a:lvl5pPr>
              <a:defRPr sz="4678"/>
            </a:lvl5pPr>
            <a:lvl6pPr>
              <a:defRPr sz="4678"/>
            </a:lvl6pPr>
            <a:lvl7pPr>
              <a:defRPr sz="4678"/>
            </a:lvl7pPr>
            <a:lvl8pPr>
              <a:defRPr sz="4678"/>
            </a:lvl8pPr>
            <a:lvl9pPr>
              <a:defRPr sz="467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237" y="9082564"/>
            <a:ext cx="6898312" cy="16826573"/>
          </a:xfrm>
        </p:spPr>
        <p:txBody>
          <a:bodyPr/>
          <a:lstStyle>
            <a:lvl1pPr marL="0" indent="0">
              <a:buNone/>
              <a:defRPr sz="3743"/>
            </a:lvl1pPr>
            <a:lvl2pPr marL="1069437" indent="0">
              <a:buNone/>
              <a:defRPr sz="3275"/>
            </a:lvl2pPr>
            <a:lvl3pPr marL="2138873" indent="0">
              <a:buNone/>
              <a:defRPr sz="2807"/>
            </a:lvl3pPr>
            <a:lvl4pPr marL="3208310" indent="0">
              <a:buNone/>
              <a:defRPr sz="2339"/>
            </a:lvl4pPr>
            <a:lvl5pPr marL="4277746" indent="0">
              <a:buNone/>
              <a:defRPr sz="2339"/>
            </a:lvl5pPr>
            <a:lvl6pPr marL="5347183" indent="0">
              <a:buNone/>
              <a:defRPr sz="2339"/>
            </a:lvl6pPr>
            <a:lvl7pPr marL="6416619" indent="0">
              <a:buNone/>
              <a:defRPr sz="2339"/>
            </a:lvl7pPr>
            <a:lvl8pPr marL="7486056" indent="0">
              <a:buNone/>
              <a:defRPr sz="2339"/>
            </a:lvl8pPr>
            <a:lvl9pPr marL="8555492" indent="0">
              <a:buNone/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31D-5C47-D347-BE90-B26453E539BE}" type="datetimeFigureOut">
              <a:rPr kumimoji="1" lang="zh-TW" altLang="en-US" smtClean="0"/>
              <a:t>2024/1/25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BBC-053A-A240-92DB-658347C973C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33720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37" y="2018348"/>
            <a:ext cx="6898312" cy="7064216"/>
          </a:xfrm>
        </p:spPr>
        <p:txBody>
          <a:bodyPr anchor="b"/>
          <a:lstStyle>
            <a:lvl1pPr>
              <a:defRPr sz="748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2851" y="4359077"/>
            <a:ext cx="10827871" cy="21515024"/>
          </a:xfrm>
        </p:spPr>
        <p:txBody>
          <a:bodyPr anchor="t"/>
          <a:lstStyle>
            <a:lvl1pPr marL="0" indent="0">
              <a:buNone/>
              <a:defRPr sz="7485"/>
            </a:lvl1pPr>
            <a:lvl2pPr marL="1069437" indent="0">
              <a:buNone/>
              <a:defRPr sz="6549"/>
            </a:lvl2pPr>
            <a:lvl3pPr marL="2138873" indent="0">
              <a:buNone/>
              <a:defRPr sz="5614"/>
            </a:lvl3pPr>
            <a:lvl4pPr marL="3208310" indent="0">
              <a:buNone/>
              <a:defRPr sz="4678"/>
            </a:lvl4pPr>
            <a:lvl5pPr marL="4277746" indent="0">
              <a:buNone/>
              <a:defRPr sz="4678"/>
            </a:lvl5pPr>
            <a:lvl6pPr marL="5347183" indent="0">
              <a:buNone/>
              <a:defRPr sz="4678"/>
            </a:lvl6pPr>
            <a:lvl7pPr marL="6416619" indent="0">
              <a:buNone/>
              <a:defRPr sz="4678"/>
            </a:lvl7pPr>
            <a:lvl8pPr marL="7486056" indent="0">
              <a:buNone/>
              <a:defRPr sz="4678"/>
            </a:lvl8pPr>
            <a:lvl9pPr marL="8555492" indent="0">
              <a:buNone/>
              <a:defRPr sz="467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237" y="9082564"/>
            <a:ext cx="6898312" cy="16826573"/>
          </a:xfrm>
        </p:spPr>
        <p:txBody>
          <a:bodyPr/>
          <a:lstStyle>
            <a:lvl1pPr marL="0" indent="0">
              <a:buNone/>
              <a:defRPr sz="3743"/>
            </a:lvl1pPr>
            <a:lvl2pPr marL="1069437" indent="0">
              <a:buNone/>
              <a:defRPr sz="3275"/>
            </a:lvl2pPr>
            <a:lvl3pPr marL="2138873" indent="0">
              <a:buNone/>
              <a:defRPr sz="2807"/>
            </a:lvl3pPr>
            <a:lvl4pPr marL="3208310" indent="0">
              <a:buNone/>
              <a:defRPr sz="2339"/>
            </a:lvl4pPr>
            <a:lvl5pPr marL="4277746" indent="0">
              <a:buNone/>
              <a:defRPr sz="2339"/>
            </a:lvl5pPr>
            <a:lvl6pPr marL="5347183" indent="0">
              <a:buNone/>
              <a:defRPr sz="2339"/>
            </a:lvl6pPr>
            <a:lvl7pPr marL="6416619" indent="0">
              <a:buNone/>
              <a:defRPr sz="2339"/>
            </a:lvl7pPr>
            <a:lvl8pPr marL="7486056" indent="0">
              <a:buNone/>
              <a:defRPr sz="2339"/>
            </a:lvl8pPr>
            <a:lvl9pPr marL="8555492" indent="0">
              <a:buNone/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931D-5C47-D347-BE90-B26453E539BE}" type="datetimeFigureOut">
              <a:rPr kumimoji="1" lang="zh-TW" altLang="en-US" smtClean="0"/>
              <a:t>2024/1/25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CBBC-053A-A240-92DB-658347C973C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3299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452" y="1611882"/>
            <a:ext cx="18447485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452" y="8059374"/>
            <a:ext cx="18447485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452" y="28060644"/>
            <a:ext cx="481238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9931D-5C47-D347-BE90-B26453E539BE}" type="datetimeFigureOut">
              <a:rPr kumimoji="1" lang="zh-TW" altLang="en-US" smtClean="0"/>
              <a:t>2024/1/25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4904" y="28060644"/>
            <a:ext cx="7218581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5549" y="28060644"/>
            <a:ext cx="481238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1CBBC-053A-A240-92DB-658347C973C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954979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2138873" rtl="0" eaLnBrk="1" latinLnBrk="0" hangingPunct="1">
        <a:lnSpc>
          <a:spcPct val="90000"/>
        </a:lnSpc>
        <a:spcBef>
          <a:spcPct val="0"/>
        </a:spcBef>
        <a:buNone/>
        <a:defRPr sz="102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718" indent="-534718" algn="l" defTabSz="2138873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9" kern="1200">
          <a:solidFill>
            <a:schemeClr val="tx1"/>
          </a:solidFill>
          <a:latin typeface="+mn-lt"/>
          <a:ea typeface="+mn-ea"/>
          <a:cs typeface="+mn-cs"/>
        </a:defRPr>
      </a:lvl1pPr>
      <a:lvl2pPr marL="1604155" indent="-534718" algn="l" defTabSz="2138873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5614" kern="1200">
          <a:solidFill>
            <a:schemeClr val="tx1"/>
          </a:solidFill>
          <a:latin typeface="+mn-lt"/>
          <a:ea typeface="+mn-ea"/>
          <a:cs typeface="+mn-cs"/>
        </a:defRPr>
      </a:lvl2pPr>
      <a:lvl3pPr marL="2673591" indent="-534718" algn="l" defTabSz="2138873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678" kern="1200">
          <a:solidFill>
            <a:schemeClr val="tx1"/>
          </a:solidFill>
          <a:latin typeface="+mn-lt"/>
          <a:ea typeface="+mn-ea"/>
          <a:cs typeface="+mn-cs"/>
        </a:defRPr>
      </a:lvl3pPr>
      <a:lvl4pPr marL="3743028" indent="-534718" algn="l" defTabSz="2138873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4pPr>
      <a:lvl5pPr marL="4812464" indent="-534718" algn="l" defTabSz="2138873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5pPr>
      <a:lvl6pPr marL="5881901" indent="-534718" algn="l" defTabSz="2138873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6pPr>
      <a:lvl7pPr marL="6951337" indent="-534718" algn="l" defTabSz="2138873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7pPr>
      <a:lvl8pPr marL="8020774" indent="-534718" algn="l" defTabSz="2138873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8pPr>
      <a:lvl9pPr marL="9090210" indent="-534718" algn="l" defTabSz="2138873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873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1pPr>
      <a:lvl2pPr marL="1069437" algn="l" defTabSz="2138873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2pPr>
      <a:lvl3pPr marL="2138873" algn="l" defTabSz="2138873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3pPr>
      <a:lvl4pPr marL="3208310" algn="l" defTabSz="2138873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4pPr>
      <a:lvl5pPr marL="4277746" algn="l" defTabSz="2138873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5pPr>
      <a:lvl6pPr marL="5347183" algn="l" defTabSz="2138873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6pPr>
      <a:lvl7pPr marL="6416619" algn="l" defTabSz="2138873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7pPr>
      <a:lvl8pPr marL="7486056" algn="l" defTabSz="2138873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8pPr>
      <a:lvl9pPr marL="8555492" algn="l" defTabSz="2138873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4">
            <a:extLst>
              <a:ext uri="{FF2B5EF4-FFF2-40B4-BE49-F238E27FC236}">
                <a16:creationId xmlns:a16="http://schemas.microsoft.com/office/drawing/2014/main" id="{403DD6F0-6EBC-E54F-E2F3-327D315ED92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0" y="8787"/>
            <a:ext cx="21390769" cy="1006365"/>
          </a:xfrm>
          <a:prstGeom prst="rect">
            <a:avLst/>
          </a:prstGeom>
          <a:solidFill>
            <a:srgbClr val="A1CB46"/>
          </a:solidFill>
          <a:ln w="9525">
            <a:noFill/>
            <a:miter lim="800000"/>
            <a:headEnd/>
            <a:tailEnd/>
          </a:ln>
          <a:effectLst/>
        </p:spPr>
        <p:txBody>
          <a:bodyPr lIns="160020" tIns="80010" rIns="160020" bIns="80010" anchor="ctr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02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03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2004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6576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1148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20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0292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3200" b="1" dirty="0">
              <a:solidFill>
                <a:schemeClr val="bg1"/>
              </a:solidFill>
            </a:endParaRPr>
          </a:p>
        </p:txBody>
      </p:sp>
      <p:sp>
        <p:nvSpPr>
          <p:cNvPr id="22" name="Rectangle 5">
            <a:extLst>
              <a:ext uri="{FF2B5EF4-FFF2-40B4-BE49-F238E27FC236}">
                <a16:creationId xmlns:a16="http://schemas.microsoft.com/office/drawing/2014/main" id="{C0FE826A-D882-AE47-059B-B37A940A988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-2382" y="28748736"/>
            <a:ext cx="21390769" cy="1518937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20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0" name="Rectangle 5">
            <a:extLst>
              <a:ext uri="{FF2B5EF4-FFF2-40B4-BE49-F238E27FC236}">
                <a16:creationId xmlns:a16="http://schemas.microsoft.com/office/drawing/2014/main" id="{DACC1BE6-91AB-7639-6B85-A573B6F462C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-1" y="3405089"/>
            <a:ext cx="21390769" cy="27432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20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C1E6B404-206C-132E-B69C-59428068DC98}"/>
              </a:ext>
            </a:extLst>
          </p:cNvPr>
          <p:cNvCxnSpPr/>
          <p:nvPr/>
        </p:nvCxnSpPr>
        <p:spPr>
          <a:xfrm>
            <a:off x="13484352" y="28757309"/>
            <a:ext cx="0" cy="1517904"/>
          </a:xfrm>
          <a:prstGeom prst="line">
            <a:avLst/>
          </a:prstGeom>
          <a:ln w="19050">
            <a:solidFill>
              <a:srgbClr val="92D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4">
            <a:extLst>
              <a:ext uri="{FF2B5EF4-FFF2-40B4-BE49-F238E27FC236}">
                <a16:creationId xmlns:a16="http://schemas.microsoft.com/office/drawing/2014/main" id="{403DD6F0-6EBC-E54F-E2F3-327D315ED92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-4" y="1012874"/>
            <a:ext cx="21390769" cy="2392215"/>
          </a:xfrm>
          <a:prstGeom prst="rect">
            <a:avLst/>
          </a:prstGeom>
          <a:solidFill>
            <a:srgbClr val="CFFF9F"/>
          </a:solidFill>
          <a:ln w="9525">
            <a:noFill/>
            <a:miter lim="800000"/>
            <a:headEnd/>
            <a:tailEnd/>
          </a:ln>
          <a:effectLst/>
        </p:spPr>
        <p:txBody>
          <a:bodyPr lIns="160020" tIns="80010" rIns="160020" bIns="80010" anchor="ctr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02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03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2004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6576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1148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20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0292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1400" b="1" spc="8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52416" y="1500249"/>
            <a:ext cx="56028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/>
              <a:t>MTFI-202</a:t>
            </a:r>
            <a:r>
              <a:rPr lang="ro-MD" sz="8800" b="1" dirty="0"/>
              <a:t>4</a:t>
            </a:r>
            <a:endParaRPr lang="en-US" altLang="en-US" sz="333300" b="1" spc="8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52420" y="1147947"/>
            <a:ext cx="11553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International Conference, Modern Technology in the Food Industry </a:t>
            </a:r>
            <a:endParaRPr lang="en-US" altLang="en-US" sz="400000" b="1" spc="8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52420" y="2645254"/>
            <a:ext cx="10644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MD" sz="3600" b="1" dirty="0" smtClean="0"/>
              <a:t>17-18</a:t>
            </a:r>
            <a:r>
              <a:rPr lang="en-US" sz="3600" b="1" dirty="0" smtClean="0"/>
              <a:t> </a:t>
            </a:r>
            <a:r>
              <a:rPr lang="en-US" sz="3600" b="1" dirty="0"/>
              <a:t>October 202</a:t>
            </a:r>
            <a:r>
              <a:rPr lang="ro-MD" sz="3600" b="1" dirty="0"/>
              <a:t>4</a:t>
            </a:r>
            <a:r>
              <a:rPr lang="en-US" sz="3600" b="1" dirty="0"/>
              <a:t>, Chisinau, Republic of Moldova</a:t>
            </a:r>
            <a:endParaRPr lang="en-US" altLang="en-US" sz="3600" b="1" spc="8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2" name="Rectangle 4">
            <a:extLst>
              <a:ext uri="{FF2B5EF4-FFF2-40B4-BE49-F238E27FC236}">
                <a16:creationId xmlns:a16="http://schemas.microsoft.com/office/drawing/2014/main" id="{403DD6F0-6EBC-E54F-E2F3-327D315ED92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-1" y="3664597"/>
            <a:ext cx="21390769" cy="1755306"/>
          </a:xfrm>
          <a:prstGeom prst="rect">
            <a:avLst/>
          </a:prstGeom>
          <a:solidFill>
            <a:srgbClr val="A1CB46"/>
          </a:solidFill>
          <a:ln w="9525">
            <a:noFill/>
            <a:miter lim="800000"/>
            <a:headEnd/>
            <a:tailEnd/>
          </a:ln>
          <a:effectLst/>
        </p:spPr>
        <p:txBody>
          <a:bodyPr lIns="160020" tIns="80010" rIns="160020" bIns="80010" anchor="ctr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02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03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2004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6576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1148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20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0292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8800" b="1" spc="800" dirty="0">
                <a:solidFill>
                  <a:srgbClr val="002060"/>
                </a:solidFill>
                <a:ea typeface="Roboto" panose="02000000000000000000" pitchFamily="2" charset="0"/>
                <a:cs typeface="Arial" panose="020B0604020202020204" pitchFamily="34" charset="0"/>
              </a:rPr>
              <a:t>TITLE</a:t>
            </a:r>
            <a:endParaRPr lang="en-US" altLang="en-US" sz="13800" b="1" spc="800" dirty="0">
              <a:solidFill>
                <a:srgbClr val="002060"/>
              </a:solidFill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3" name="Rectangle 4">
            <a:extLst>
              <a:ext uri="{FF2B5EF4-FFF2-40B4-BE49-F238E27FC236}">
                <a16:creationId xmlns:a16="http://schemas.microsoft.com/office/drawing/2014/main" id="{403DD6F0-6EBC-E54F-E2F3-327D315ED92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-2384" y="5403485"/>
            <a:ext cx="21393152" cy="1520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60020" tIns="80010" rIns="160020" bIns="80010" anchor="ctr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02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003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200400"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6576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1148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5720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029200"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b="1" spc="800" dirty="0">
                <a:ea typeface="Roboto" panose="02000000000000000000" pitchFamily="2" charset="0"/>
                <a:cs typeface="Arial" panose="020B0604020202020204" pitchFamily="34" charset="0"/>
              </a:rPr>
              <a:t>Authors</a:t>
            </a:r>
            <a:endParaRPr lang="en-US" altLang="en-US" sz="8000" b="1" spc="800" dirty="0"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6074" y="1073389"/>
            <a:ext cx="2121266" cy="212126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9868" y="1092030"/>
            <a:ext cx="2121408" cy="212140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33" y="1068493"/>
            <a:ext cx="2121408" cy="2121408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40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113" y="1092030"/>
            <a:ext cx="1346952" cy="2140916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87F322BD-EA1D-D5EA-B4F5-A40A61DC3D88}"/>
              </a:ext>
            </a:extLst>
          </p:cNvPr>
          <p:cNvSpPr txBox="1"/>
          <p:nvPr/>
        </p:nvSpPr>
        <p:spPr>
          <a:xfrm>
            <a:off x="15657649" y="29083472"/>
            <a:ext cx="5258105" cy="9110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b="1" dirty="0"/>
              <a:t>Corresponding author: First name Last name, email</a:t>
            </a:r>
            <a:endParaRPr lang="ro-MD" b="1" dirty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i="1" dirty="0"/>
              <a:t>Organization, Department, City, Country </a:t>
            </a:r>
            <a:r>
              <a:rPr lang="en-US" b="1" dirty="0"/>
              <a:t> </a:t>
            </a:r>
            <a:endParaRPr kumimoji="1" lang="zh-TW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9921" y="484258"/>
            <a:ext cx="89312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</a:rPr>
              <a:t>Faculty of Mechanical, Industrial Engineering and Transport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4833" y="42992"/>
            <a:ext cx="42591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389438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</a:rPr>
              <a:t>Faculty of Food Technology</a:t>
            </a:r>
            <a:endParaRPr lang="en-US" altLang="en-US" sz="24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274254" y="250359"/>
            <a:ext cx="56530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</a:rPr>
              <a:t>Technical University of Moldova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543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4324</TotalTime>
  <Words>51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新細明體</vt:lpstr>
      <vt:lpstr>Roboto</vt:lpstr>
      <vt:lpstr>Office 佈景主題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Editura</dc:creator>
  <cp:lastModifiedBy>User</cp:lastModifiedBy>
  <cp:revision>141</cp:revision>
  <dcterms:created xsi:type="dcterms:W3CDTF">2022-04-09T08:32:59Z</dcterms:created>
  <dcterms:modified xsi:type="dcterms:W3CDTF">2024-01-25T13:52:20Z</dcterms:modified>
</cp:coreProperties>
</file>