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3"/>
  </p:notesMasterIdLst>
  <p:sldIdLst>
    <p:sldId id="1178" r:id="rId2"/>
  </p:sldIdLst>
  <p:sldSz cx="21388388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76" userDrawn="1">
          <p15:clr>
            <a:srgbClr val="A4A3A4"/>
          </p15:clr>
        </p15:guide>
        <p15:guide id="2" pos="67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CB46"/>
    <a:srgbClr val="9FC95C"/>
    <a:srgbClr val="CFFF9F"/>
    <a:srgbClr val="008F00"/>
    <a:srgbClr val="FF40FF"/>
    <a:srgbClr val="31B3E8"/>
    <a:srgbClr val="2E8FAB"/>
    <a:srgbClr val="3FB5E5"/>
    <a:srgbClr val="235CBB"/>
    <a:srgbClr val="36B4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9"/>
    <p:restoredTop sz="94327"/>
  </p:normalViewPr>
  <p:slideViewPr>
    <p:cSldViewPr snapToGrid="0" snapToObjects="1" showGuides="1">
      <p:cViewPr varScale="1">
        <p:scale>
          <a:sx n="18" d="100"/>
          <a:sy n="18" d="100"/>
        </p:scale>
        <p:origin x="3106" y="125"/>
      </p:cViewPr>
      <p:guideLst>
        <p:guide orient="horz" pos="12776"/>
        <p:guide pos="67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urie Subotin" userId="124d5116-75ca-420a-b74e-fa839c24ae7a" providerId="ADAL" clId="{AE4F2489-C2F8-4435-9742-A9AEE27FDC97}"/>
    <pc:docChg chg="custSel modSld">
      <pc:chgData name="Iurie Subotin" userId="124d5116-75ca-420a-b74e-fa839c24ae7a" providerId="ADAL" clId="{AE4F2489-C2F8-4435-9742-A9AEE27FDC97}" dt="2026-02-27T13:20:19.157" v="76" actId="478"/>
      <pc:docMkLst>
        <pc:docMk/>
      </pc:docMkLst>
      <pc:sldChg chg="addSp delSp modSp mod">
        <pc:chgData name="Iurie Subotin" userId="124d5116-75ca-420a-b74e-fa839c24ae7a" providerId="ADAL" clId="{AE4F2489-C2F8-4435-9742-A9AEE27FDC97}" dt="2026-02-27T13:20:19.157" v="76" actId="478"/>
        <pc:sldMkLst>
          <pc:docMk/>
          <pc:sldMk cId="455543842" sldId="1178"/>
        </pc:sldMkLst>
        <pc:spChg chg="mod">
          <ac:chgData name="Iurie Subotin" userId="124d5116-75ca-420a-b74e-fa839c24ae7a" providerId="ADAL" clId="{AE4F2489-C2F8-4435-9742-A9AEE27FDC97}" dt="2026-02-27T08:04:39.480" v="0" actId="20577"/>
          <ac:spMkLst>
            <pc:docMk/>
            <pc:sldMk cId="455543842" sldId="1178"/>
            <ac:spMk id="3" creationId="{00000000-0000-0000-0000-000000000000}"/>
          </ac:spMkLst>
        </pc:spChg>
        <pc:spChg chg="mod">
          <ac:chgData name="Iurie Subotin" userId="124d5116-75ca-420a-b74e-fa839c24ae7a" providerId="ADAL" clId="{AE4F2489-C2F8-4435-9742-A9AEE27FDC97}" dt="2026-02-27T08:04:52.104" v="5" actId="20577"/>
          <ac:spMkLst>
            <pc:docMk/>
            <pc:sldMk cId="455543842" sldId="1178"/>
            <ac:spMk id="25" creationId="{00000000-0000-0000-0000-000000000000}"/>
          </ac:spMkLst>
        </pc:spChg>
        <pc:picChg chg="del mod">
          <ac:chgData name="Iurie Subotin" userId="124d5116-75ca-420a-b74e-fa839c24ae7a" providerId="ADAL" clId="{AE4F2489-C2F8-4435-9742-A9AEE27FDC97}" dt="2026-02-27T08:05:24.888" v="10" actId="478"/>
          <ac:picMkLst>
            <pc:docMk/>
            <pc:sldMk cId="455543842" sldId="1178"/>
            <ac:picMk id="4" creationId="{00000000-0000-0000-0000-000000000000}"/>
          </ac:picMkLst>
        </pc:picChg>
        <pc:picChg chg="add del mod">
          <ac:chgData name="Iurie Subotin" userId="124d5116-75ca-420a-b74e-fa839c24ae7a" providerId="ADAL" clId="{AE4F2489-C2F8-4435-9742-A9AEE27FDC97}" dt="2026-02-27T13:20:19.157" v="76" actId="478"/>
          <ac:picMkLst>
            <pc:docMk/>
            <pc:sldMk cId="455543842" sldId="1178"/>
            <ac:picMk id="4" creationId="{189EE37A-BB07-3EA6-48A4-253F146458D3}"/>
          </ac:picMkLst>
        </pc:picChg>
        <pc:picChg chg="del mod">
          <ac:chgData name="Iurie Subotin" userId="124d5116-75ca-420a-b74e-fa839c24ae7a" providerId="ADAL" clId="{AE4F2489-C2F8-4435-9742-A9AEE27FDC97}" dt="2026-02-27T08:09:07.370" v="27" actId="478"/>
          <ac:picMkLst>
            <pc:docMk/>
            <pc:sldMk cId="455543842" sldId="1178"/>
            <ac:picMk id="5" creationId="{00000000-0000-0000-0000-000000000000}"/>
          </ac:picMkLst>
        </pc:picChg>
        <pc:picChg chg="add del mod">
          <ac:chgData name="Iurie Subotin" userId="124d5116-75ca-420a-b74e-fa839c24ae7a" providerId="ADAL" clId="{AE4F2489-C2F8-4435-9742-A9AEE27FDC97}" dt="2026-02-27T13:20:18.266" v="75" actId="478"/>
          <ac:picMkLst>
            <pc:docMk/>
            <pc:sldMk cId="455543842" sldId="1178"/>
            <ac:picMk id="5" creationId="{D628E15C-129E-7A36-05B4-4238B3443ED7}"/>
          </ac:picMkLst>
        </pc:picChg>
        <pc:picChg chg="add del mod">
          <ac:chgData name="Iurie Subotin" userId="124d5116-75ca-420a-b74e-fa839c24ae7a" providerId="ADAL" clId="{AE4F2489-C2F8-4435-9742-A9AEE27FDC97}" dt="2026-02-27T08:06:16.062" v="19" actId="478"/>
          <ac:picMkLst>
            <pc:docMk/>
            <pc:sldMk cId="455543842" sldId="1178"/>
            <ac:picMk id="10" creationId="{2B13A76C-2BEC-786C-B367-D99175E88BA1}"/>
          </ac:picMkLst>
        </pc:picChg>
        <pc:picChg chg="add del mod">
          <ac:chgData name="Iurie Subotin" userId="124d5116-75ca-420a-b74e-fa839c24ae7a" providerId="ADAL" clId="{AE4F2489-C2F8-4435-9742-A9AEE27FDC97}" dt="2026-02-27T08:07:52.233" v="25" actId="478"/>
          <ac:picMkLst>
            <pc:docMk/>
            <pc:sldMk cId="455543842" sldId="1178"/>
            <ac:picMk id="1026" creationId="{A5471B2E-E4CA-30AE-F3A7-D74BDE3B3A7C}"/>
          </ac:picMkLst>
        </pc:picChg>
        <pc:picChg chg="add del mod">
          <ac:chgData name="Iurie Subotin" userId="124d5116-75ca-420a-b74e-fa839c24ae7a" providerId="ADAL" clId="{AE4F2489-C2F8-4435-9742-A9AEE27FDC97}" dt="2026-02-27T08:09:45.232" v="36" actId="478"/>
          <ac:picMkLst>
            <pc:docMk/>
            <pc:sldMk cId="455543842" sldId="1178"/>
            <ac:picMk id="1028" creationId="{0B159694-04A3-9FD2-4163-D8CF6E56578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C1A36-2279-0B42-A036-2A7F66850110}" type="datetimeFigureOut">
              <a:rPr kumimoji="1" lang="zh-TW" altLang="en-US" smtClean="0"/>
              <a:t>2026/2/27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FCDE0-F5D5-B54D-83E1-08C9CC72E67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2890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853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926" algn="l" defTabSz="2479853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853" algn="l" defTabSz="2479853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779" algn="l" defTabSz="2479853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706" algn="l" defTabSz="2479853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9632" algn="l" defTabSz="2479853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9558" algn="l" defTabSz="2479853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9485" algn="l" defTabSz="2479853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9411" algn="l" defTabSz="2479853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129" y="4954765"/>
            <a:ext cx="18180130" cy="10540259"/>
          </a:xfrm>
        </p:spPr>
        <p:txBody>
          <a:bodyPr anchor="b"/>
          <a:lstStyle>
            <a:lvl1pPr algn="ctr">
              <a:defRPr sz="140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3549" y="15901497"/>
            <a:ext cx="16041291" cy="7309499"/>
          </a:xfrm>
        </p:spPr>
        <p:txBody>
          <a:bodyPr/>
          <a:lstStyle>
            <a:lvl1pPr marL="0" indent="0" algn="ctr">
              <a:buNone/>
              <a:defRPr sz="5614"/>
            </a:lvl1pPr>
            <a:lvl2pPr marL="1069437" indent="0" algn="ctr">
              <a:buNone/>
              <a:defRPr sz="4678"/>
            </a:lvl2pPr>
            <a:lvl3pPr marL="2138873" indent="0" algn="ctr">
              <a:buNone/>
              <a:defRPr sz="4210"/>
            </a:lvl3pPr>
            <a:lvl4pPr marL="3208310" indent="0" algn="ctr">
              <a:buNone/>
              <a:defRPr sz="3743"/>
            </a:lvl4pPr>
            <a:lvl5pPr marL="4277746" indent="0" algn="ctr">
              <a:buNone/>
              <a:defRPr sz="3743"/>
            </a:lvl5pPr>
            <a:lvl6pPr marL="5347183" indent="0" algn="ctr">
              <a:buNone/>
              <a:defRPr sz="3743"/>
            </a:lvl6pPr>
            <a:lvl7pPr marL="6416619" indent="0" algn="ctr">
              <a:buNone/>
              <a:defRPr sz="3743"/>
            </a:lvl7pPr>
            <a:lvl8pPr marL="7486056" indent="0" algn="ctr">
              <a:buNone/>
              <a:defRPr sz="3743"/>
            </a:lvl8pPr>
            <a:lvl9pPr marL="8555492" indent="0" algn="ctr">
              <a:buNone/>
              <a:defRPr sz="374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31D-5C47-D347-BE90-B26453E539BE}" type="datetimeFigureOut">
              <a:rPr kumimoji="1" lang="zh-TW" altLang="en-US" smtClean="0"/>
              <a:t>2026/2/27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CBBC-053A-A240-92DB-658347C973C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39388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31D-5C47-D347-BE90-B26453E539BE}" type="datetimeFigureOut">
              <a:rPr kumimoji="1" lang="zh-TW" altLang="en-US" smtClean="0"/>
              <a:t>2026/2/27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CBBC-053A-A240-92DB-658347C973C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2152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6066" y="1611875"/>
            <a:ext cx="4611871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453" y="1611875"/>
            <a:ext cx="13568259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31D-5C47-D347-BE90-B26453E539BE}" type="datetimeFigureOut">
              <a:rPr kumimoji="1" lang="zh-TW" altLang="en-US" smtClean="0"/>
              <a:t>2026/2/27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CBBC-053A-A240-92DB-658347C973C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52174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graphic_P000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91185" y="3978173"/>
            <a:ext cx="19574124" cy="1019800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2807" b="0" baseline="0">
                <a:solidFill>
                  <a:schemeClr val="bg1">
                    <a:lumMod val="65000"/>
                  </a:schemeClr>
                </a:solidFill>
                <a:latin typeface="+mn-lt"/>
                <a:ea typeface="Roboto" panose="02000000000000000000" pitchFamily="2" charset="0"/>
              </a:defRPr>
            </a:lvl1pPr>
            <a:lvl2pPr marL="1069369" indent="0">
              <a:buNone/>
              <a:defRPr sz="2807"/>
            </a:lvl2pPr>
            <a:lvl3pPr marL="2138736" indent="0">
              <a:buNone/>
              <a:defRPr sz="2338"/>
            </a:lvl3pPr>
            <a:lvl4pPr marL="3208104" indent="0">
              <a:buNone/>
              <a:defRPr sz="2105"/>
            </a:lvl4pPr>
            <a:lvl5pPr marL="4277471" indent="0">
              <a:buNone/>
              <a:defRPr sz="2105"/>
            </a:lvl5pPr>
            <a:lvl6pPr marL="5346840" indent="0">
              <a:buNone/>
              <a:defRPr sz="2105"/>
            </a:lvl6pPr>
            <a:lvl7pPr marL="6416207" indent="0">
              <a:buNone/>
              <a:defRPr sz="2105"/>
            </a:lvl7pPr>
            <a:lvl8pPr marL="7485575" indent="0">
              <a:buNone/>
              <a:defRPr sz="2105"/>
            </a:lvl8pPr>
            <a:lvl9pPr marL="8554944" indent="0">
              <a:buNone/>
              <a:defRPr sz="2105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26" name="Title 2"/>
          <p:cNvSpPr>
            <a:spLocks noGrp="1"/>
          </p:cNvSpPr>
          <p:nvPr>
            <p:ph type="title"/>
          </p:nvPr>
        </p:nvSpPr>
        <p:spPr>
          <a:xfrm>
            <a:off x="891185" y="784920"/>
            <a:ext cx="19574124" cy="2915881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654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8475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31D-5C47-D347-BE90-B26453E539BE}" type="datetimeFigureOut">
              <a:rPr kumimoji="1" lang="zh-TW" altLang="en-US" smtClean="0"/>
              <a:t>2026/2/27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CBBC-053A-A240-92DB-658347C973C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488311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313" y="7547788"/>
            <a:ext cx="18447485" cy="12593645"/>
          </a:xfrm>
        </p:spPr>
        <p:txBody>
          <a:bodyPr anchor="b"/>
          <a:lstStyle>
            <a:lvl1pPr>
              <a:defRPr sz="140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9313" y="20260574"/>
            <a:ext cx="18447485" cy="6622701"/>
          </a:xfrm>
        </p:spPr>
        <p:txBody>
          <a:bodyPr/>
          <a:lstStyle>
            <a:lvl1pPr marL="0" indent="0">
              <a:buNone/>
              <a:defRPr sz="5614">
                <a:solidFill>
                  <a:schemeClr val="tx1"/>
                </a:solidFill>
              </a:defRPr>
            </a:lvl1pPr>
            <a:lvl2pPr marL="1069437" indent="0">
              <a:buNone/>
              <a:defRPr sz="4678">
                <a:solidFill>
                  <a:schemeClr val="tx1">
                    <a:tint val="75000"/>
                  </a:schemeClr>
                </a:solidFill>
              </a:defRPr>
            </a:lvl2pPr>
            <a:lvl3pPr marL="2138873" indent="0">
              <a:buNone/>
              <a:defRPr sz="4210">
                <a:solidFill>
                  <a:schemeClr val="tx1">
                    <a:tint val="75000"/>
                  </a:schemeClr>
                </a:solidFill>
              </a:defRPr>
            </a:lvl3pPr>
            <a:lvl4pPr marL="3208310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4pPr>
            <a:lvl5pPr marL="4277746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5pPr>
            <a:lvl6pPr marL="5347183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6pPr>
            <a:lvl7pPr marL="6416619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7pPr>
            <a:lvl8pPr marL="7486056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8pPr>
            <a:lvl9pPr marL="8555492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31D-5C47-D347-BE90-B26453E539BE}" type="datetimeFigureOut">
              <a:rPr kumimoji="1" lang="zh-TW" altLang="en-US" smtClean="0"/>
              <a:t>2026/2/27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CBBC-053A-A240-92DB-658347C973C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50508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452" y="8059374"/>
            <a:ext cx="9090065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7871" y="8059374"/>
            <a:ext cx="9090065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31D-5C47-D347-BE90-B26453E539BE}" type="datetimeFigureOut">
              <a:rPr kumimoji="1" lang="zh-TW" altLang="en-US" smtClean="0"/>
              <a:t>2026/2/27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CBBC-053A-A240-92DB-658347C973C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86730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37" y="1611882"/>
            <a:ext cx="18447485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240" y="7421634"/>
            <a:ext cx="9048289" cy="3637228"/>
          </a:xfrm>
        </p:spPr>
        <p:txBody>
          <a:bodyPr anchor="b"/>
          <a:lstStyle>
            <a:lvl1pPr marL="0" indent="0">
              <a:buNone/>
              <a:defRPr sz="5614" b="1"/>
            </a:lvl1pPr>
            <a:lvl2pPr marL="1069437" indent="0">
              <a:buNone/>
              <a:defRPr sz="4678" b="1"/>
            </a:lvl2pPr>
            <a:lvl3pPr marL="2138873" indent="0">
              <a:buNone/>
              <a:defRPr sz="4210" b="1"/>
            </a:lvl3pPr>
            <a:lvl4pPr marL="3208310" indent="0">
              <a:buNone/>
              <a:defRPr sz="3743" b="1"/>
            </a:lvl4pPr>
            <a:lvl5pPr marL="4277746" indent="0">
              <a:buNone/>
              <a:defRPr sz="3743" b="1"/>
            </a:lvl5pPr>
            <a:lvl6pPr marL="5347183" indent="0">
              <a:buNone/>
              <a:defRPr sz="3743" b="1"/>
            </a:lvl6pPr>
            <a:lvl7pPr marL="6416619" indent="0">
              <a:buNone/>
              <a:defRPr sz="3743" b="1"/>
            </a:lvl7pPr>
            <a:lvl8pPr marL="7486056" indent="0">
              <a:buNone/>
              <a:defRPr sz="3743" b="1"/>
            </a:lvl8pPr>
            <a:lvl9pPr marL="8555492" indent="0">
              <a:buNone/>
              <a:defRPr sz="374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240" y="11058863"/>
            <a:ext cx="9048289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7872" y="7421634"/>
            <a:ext cx="9092851" cy="3637228"/>
          </a:xfrm>
        </p:spPr>
        <p:txBody>
          <a:bodyPr anchor="b"/>
          <a:lstStyle>
            <a:lvl1pPr marL="0" indent="0">
              <a:buNone/>
              <a:defRPr sz="5614" b="1"/>
            </a:lvl1pPr>
            <a:lvl2pPr marL="1069437" indent="0">
              <a:buNone/>
              <a:defRPr sz="4678" b="1"/>
            </a:lvl2pPr>
            <a:lvl3pPr marL="2138873" indent="0">
              <a:buNone/>
              <a:defRPr sz="4210" b="1"/>
            </a:lvl3pPr>
            <a:lvl4pPr marL="3208310" indent="0">
              <a:buNone/>
              <a:defRPr sz="3743" b="1"/>
            </a:lvl4pPr>
            <a:lvl5pPr marL="4277746" indent="0">
              <a:buNone/>
              <a:defRPr sz="3743" b="1"/>
            </a:lvl5pPr>
            <a:lvl6pPr marL="5347183" indent="0">
              <a:buNone/>
              <a:defRPr sz="3743" b="1"/>
            </a:lvl6pPr>
            <a:lvl7pPr marL="6416619" indent="0">
              <a:buNone/>
              <a:defRPr sz="3743" b="1"/>
            </a:lvl7pPr>
            <a:lvl8pPr marL="7486056" indent="0">
              <a:buNone/>
              <a:defRPr sz="3743" b="1"/>
            </a:lvl8pPr>
            <a:lvl9pPr marL="8555492" indent="0">
              <a:buNone/>
              <a:defRPr sz="374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7872" y="11058863"/>
            <a:ext cx="9092851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31D-5C47-D347-BE90-B26453E539BE}" type="datetimeFigureOut">
              <a:rPr kumimoji="1" lang="zh-TW" altLang="en-US" smtClean="0"/>
              <a:t>2026/2/27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CBBC-053A-A240-92DB-658347C973C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972666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31D-5C47-D347-BE90-B26453E539BE}" type="datetimeFigureOut">
              <a:rPr kumimoji="1" lang="zh-TW" altLang="en-US" smtClean="0"/>
              <a:t>2026/2/27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CBBC-053A-A240-92DB-658347C973C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7101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31D-5C47-D347-BE90-B26453E539BE}" type="datetimeFigureOut">
              <a:rPr kumimoji="1" lang="zh-TW" altLang="en-US" smtClean="0"/>
              <a:t>2026/2/27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CBBC-053A-A240-92DB-658347C973C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2153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37" y="2018348"/>
            <a:ext cx="6898312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2851" y="4359077"/>
            <a:ext cx="10827871" cy="21515024"/>
          </a:xfrm>
        </p:spPr>
        <p:txBody>
          <a:bodyPr/>
          <a:lstStyle>
            <a:lvl1pPr>
              <a:defRPr sz="7485"/>
            </a:lvl1pPr>
            <a:lvl2pPr>
              <a:defRPr sz="6549"/>
            </a:lvl2pPr>
            <a:lvl3pPr>
              <a:defRPr sz="5614"/>
            </a:lvl3pPr>
            <a:lvl4pPr>
              <a:defRPr sz="4678"/>
            </a:lvl4pPr>
            <a:lvl5pPr>
              <a:defRPr sz="4678"/>
            </a:lvl5pPr>
            <a:lvl6pPr>
              <a:defRPr sz="4678"/>
            </a:lvl6pPr>
            <a:lvl7pPr>
              <a:defRPr sz="4678"/>
            </a:lvl7pPr>
            <a:lvl8pPr>
              <a:defRPr sz="4678"/>
            </a:lvl8pPr>
            <a:lvl9pPr>
              <a:defRPr sz="46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237" y="9082564"/>
            <a:ext cx="6898312" cy="16826573"/>
          </a:xfrm>
        </p:spPr>
        <p:txBody>
          <a:bodyPr/>
          <a:lstStyle>
            <a:lvl1pPr marL="0" indent="0">
              <a:buNone/>
              <a:defRPr sz="3743"/>
            </a:lvl1pPr>
            <a:lvl2pPr marL="1069437" indent="0">
              <a:buNone/>
              <a:defRPr sz="3275"/>
            </a:lvl2pPr>
            <a:lvl3pPr marL="2138873" indent="0">
              <a:buNone/>
              <a:defRPr sz="2807"/>
            </a:lvl3pPr>
            <a:lvl4pPr marL="3208310" indent="0">
              <a:buNone/>
              <a:defRPr sz="2339"/>
            </a:lvl4pPr>
            <a:lvl5pPr marL="4277746" indent="0">
              <a:buNone/>
              <a:defRPr sz="2339"/>
            </a:lvl5pPr>
            <a:lvl6pPr marL="5347183" indent="0">
              <a:buNone/>
              <a:defRPr sz="2339"/>
            </a:lvl6pPr>
            <a:lvl7pPr marL="6416619" indent="0">
              <a:buNone/>
              <a:defRPr sz="2339"/>
            </a:lvl7pPr>
            <a:lvl8pPr marL="7486056" indent="0">
              <a:buNone/>
              <a:defRPr sz="2339"/>
            </a:lvl8pPr>
            <a:lvl9pPr marL="8555492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31D-5C47-D347-BE90-B26453E539BE}" type="datetimeFigureOut">
              <a:rPr kumimoji="1" lang="zh-TW" altLang="en-US" smtClean="0"/>
              <a:t>2026/2/27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CBBC-053A-A240-92DB-658347C973C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33720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37" y="2018348"/>
            <a:ext cx="6898312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2851" y="4359077"/>
            <a:ext cx="10827871" cy="21515024"/>
          </a:xfrm>
        </p:spPr>
        <p:txBody>
          <a:bodyPr anchor="t"/>
          <a:lstStyle>
            <a:lvl1pPr marL="0" indent="0">
              <a:buNone/>
              <a:defRPr sz="7485"/>
            </a:lvl1pPr>
            <a:lvl2pPr marL="1069437" indent="0">
              <a:buNone/>
              <a:defRPr sz="6549"/>
            </a:lvl2pPr>
            <a:lvl3pPr marL="2138873" indent="0">
              <a:buNone/>
              <a:defRPr sz="5614"/>
            </a:lvl3pPr>
            <a:lvl4pPr marL="3208310" indent="0">
              <a:buNone/>
              <a:defRPr sz="4678"/>
            </a:lvl4pPr>
            <a:lvl5pPr marL="4277746" indent="0">
              <a:buNone/>
              <a:defRPr sz="4678"/>
            </a:lvl5pPr>
            <a:lvl6pPr marL="5347183" indent="0">
              <a:buNone/>
              <a:defRPr sz="4678"/>
            </a:lvl6pPr>
            <a:lvl7pPr marL="6416619" indent="0">
              <a:buNone/>
              <a:defRPr sz="4678"/>
            </a:lvl7pPr>
            <a:lvl8pPr marL="7486056" indent="0">
              <a:buNone/>
              <a:defRPr sz="4678"/>
            </a:lvl8pPr>
            <a:lvl9pPr marL="8555492" indent="0">
              <a:buNone/>
              <a:defRPr sz="467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237" y="9082564"/>
            <a:ext cx="6898312" cy="16826573"/>
          </a:xfrm>
        </p:spPr>
        <p:txBody>
          <a:bodyPr/>
          <a:lstStyle>
            <a:lvl1pPr marL="0" indent="0">
              <a:buNone/>
              <a:defRPr sz="3743"/>
            </a:lvl1pPr>
            <a:lvl2pPr marL="1069437" indent="0">
              <a:buNone/>
              <a:defRPr sz="3275"/>
            </a:lvl2pPr>
            <a:lvl3pPr marL="2138873" indent="0">
              <a:buNone/>
              <a:defRPr sz="2807"/>
            </a:lvl3pPr>
            <a:lvl4pPr marL="3208310" indent="0">
              <a:buNone/>
              <a:defRPr sz="2339"/>
            </a:lvl4pPr>
            <a:lvl5pPr marL="4277746" indent="0">
              <a:buNone/>
              <a:defRPr sz="2339"/>
            </a:lvl5pPr>
            <a:lvl6pPr marL="5347183" indent="0">
              <a:buNone/>
              <a:defRPr sz="2339"/>
            </a:lvl6pPr>
            <a:lvl7pPr marL="6416619" indent="0">
              <a:buNone/>
              <a:defRPr sz="2339"/>
            </a:lvl7pPr>
            <a:lvl8pPr marL="7486056" indent="0">
              <a:buNone/>
              <a:defRPr sz="2339"/>
            </a:lvl8pPr>
            <a:lvl9pPr marL="8555492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9931D-5C47-D347-BE90-B26453E539BE}" type="datetimeFigureOut">
              <a:rPr kumimoji="1" lang="zh-TW" altLang="en-US" smtClean="0"/>
              <a:t>2026/2/27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CBBC-053A-A240-92DB-658347C973C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32995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452" y="1611882"/>
            <a:ext cx="18447485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452" y="8059374"/>
            <a:ext cx="18447485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452" y="28060644"/>
            <a:ext cx="481238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9931D-5C47-D347-BE90-B26453E539BE}" type="datetimeFigureOut">
              <a:rPr kumimoji="1" lang="zh-TW" altLang="en-US" smtClean="0"/>
              <a:t>2026/2/27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4904" y="28060644"/>
            <a:ext cx="7218581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5549" y="28060644"/>
            <a:ext cx="481238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1CBBC-053A-A240-92DB-658347C973C7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954979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2138873" rtl="0" eaLnBrk="1" latinLnBrk="0" hangingPunct="1">
        <a:lnSpc>
          <a:spcPct val="90000"/>
        </a:lnSpc>
        <a:spcBef>
          <a:spcPct val="0"/>
        </a:spcBef>
        <a:buNone/>
        <a:defRPr sz="102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718" indent="-534718" algn="l" defTabSz="2138873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9" kern="1200">
          <a:solidFill>
            <a:schemeClr val="tx1"/>
          </a:solidFill>
          <a:latin typeface="+mn-lt"/>
          <a:ea typeface="+mn-ea"/>
          <a:cs typeface="+mn-cs"/>
        </a:defRPr>
      </a:lvl1pPr>
      <a:lvl2pPr marL="1604155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5614" kern="1200">
          <a:solidFill>
            <a:schemeClr val="tx1"/>
          </a:solidFill>
          <a:latin typeface="+mn-lt"/>
          <a:ea typeface="+mn-ea"/>
          <a:cs typeface="+mn-cs"/>
        </a:defRPr>
      </a:lvl2pPr>
      <a:lvl3pPr marL="2673591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678" kern="1200">
          <a:solidFill>
            <a:schemeClr val="tx1"/>
          </a:solidFill>
          <a:latin typeface="+mn-lt"/>
          <a:ea typeface="+mn-ea"/>
          <a:cs typeface="+mn-cs"/>
        </a:defRPr>
      </a:lvl3pPr>
      <a:lvl4pPr marL="3743028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812464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881901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951337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8020774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9090210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1pPr>
      <a:lvl2pPr marL="1069437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2pPr>
      <a:lvl3pPr marL="2138873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3pPr>
      <a:lvl4pPr marL="3208310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277746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347183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416619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7486056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8555492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>
            <a:extLst>
              <a:ext uri="{FF2B5EF4-FFF2-40B4-BE49-F238E27FC236}">
                <a16:creationId xmlns:a16="http://schemas.microsoft.com/office/drawing/2014/main" id="{403DD6F0-6EBC-E54F-E2F3-327D315ED92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0" y="8787"/>
            <a:ext cx="21390769" cy="1006365"/>
          </a:xfrm>
          <a:prstGeom prst="rect">
            <a:avLst/>
          </a:prstGeom>
          <a:solidFill>
            <a:srgbClr val="A1CB46"/>
          </a:solidFill>
          <a:ln w="9525">
            <a:noFill/>
            <a:miter lim="800000"/>
            <a:headEnd/>
            <a:tailEnd/>
          </a:ln>
          <a:effectLst/>
        </p:spPr>
        <p:txBody>
          <a:bodyPr lIns="160020" tIns="80010" rIns="160020" bIns="80010" anchor="ctr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002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2004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657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1148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5720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0292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3200" b="1" dirty="0">
              <a:solidFill>
                <a:schemeClr val="bg1"/>
              </a:solidFill>
            </a:endParaRPr>
          </a:p>
        </p:txBody>
      </p:sp>
      <p:sp>
        <p:nvSpPr>
          <p:cNvPr id="22" name="Rectangle 5">
            <a:extLst>
              <a:ext uri="{FF2B5EF4-FFF2-40B4-BE49-F238E27FC236}">
                <a16:creationId xmlns:a16="http://schemas.microsoft.com/office/drawing/2014/main" id="{C0FE826A-D882-AE47-059B-B37A940A988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-2382" y="28748736"/>
            <a:ext cx="21390769" cy="151893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2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0" name="Rectangle 5">
            <a:extLst>
              <a:ext uri="{FF2B5EF4-FFF2-40B4-BE49-F238E27FC236}">
                <a16:creationId xmlns:a16="http://schemas.microsoft.com/office/drawing/2014/main" id="{DACC1BE6-91AB-7639-6B85-A573B6F462C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-1" y="3405089"/>
            <a:ext cx="21390769" cy="27432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20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1E6B404-206C-132E-B69C-59428068DC98}"/>
              </a:ext>
            </a:extLst>
          </p:cNvPr>
          <p:cNvCxnSpPr/>
          <p:nvPr/>
        </p:nvCxnSpPr>
        <p:spPr>
          <a:xfrm>
            <a:off x="13484352" y="28757309"/>
            <a:ext cx="0" cy="1517904"/>
          </a:xfrm>
          <a:prstGeom prst="line">
            <a:avLst/>
          </a:prstGeom>
          <a:ln w="19050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4">
            <a:extLst>
              <a:ext uri="{FF2B5EF4-FFF2-40B4-BE49-F238E27FC236}">
                <a16:creationId xmlns:a16="http://schemas.microsoft.com/office/drawing/2014/main" id="{403DD6F0-6EBC-E54F-E2F3-327D315ED92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-4" y="1012874"/>
            <a:ext cx="21390769" cy="2392215"/>
          </a:xfrm>
          <a:prstGeom prst="rect">
            <a:avLst/>
          </a:prstGeom>
          <a:solidFill>
            <a:srgbClr val="CFFF9F"/>
          </a:solidFill>
          <a:ln w="9525">
            <a:noFill/>
            <a:miter lim="800000"/>
            <a:headEnd/>
            <a:tailEnd/>
          </a:ln>
          <a:effectLst/>
        </p:spPr>
        <p:txBody>
          <a:bodyPr lIns="160020" tIns="80010" rIns="160020" bIns="80010" anchor="ctr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002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2004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657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1148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5720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0292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400" b="1" spc="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52416" y="1500249"/>
            <a:ext cx="5602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/>
              <a:t>MTFI-202</a:t>
            </a:r>
            <a:r>
              <a:rPr lang="ro-MD" sz="8800" b="1" dirty="0"/>
              <a:t>6</a:t>
            </a:r>
            <a:endParaRPr lang="en-US" altLang="en-US" sz="333300" b="1" spc="8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52420" y="1147947"/>
            <a:ext cx="11553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International Conference, Modern Technology in the Food Industry </a:t>
            </a:r>
            <a:endParaRPr lang="en-US" altLang="en-US" sz="400000" b="1" spc="8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52420" y="2645254"/>
            <a:ext cx="10644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MD" sz="3600" b="1" dirty="0"/>
              <a:t>21-24</a:t>
            </a:r>
            <a:r>
              <a:rPr lang="en-US" sz="3600" b="1" dirty="0"/>
              <a:t> October 202</a:t>
            </a:r>
            <a:r>
              <a:rPr lang="ro-MD" sz="3600" b="1" dirty="0"/>
              <a:t>6</a:t>
            </a:r>
            <a:r>
              <a:rPr lang="en-US" sz="3600" b="1" dirty="0"/>
              <a:t>, Chisinau, Republic of Moldova</a:t>
            </a:r>
            <a:endParaRPr lang="en-US" altLang="en-US" sz="3600" b="1" spc="8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id="{403DD6F0-6EBC-E54F-E2F3-327D315ED92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-1" y="3664597"/>
            <a:ext cx="21390769" cy="1755306"/>
          </a:xfrm>
          <a:prstGeom prst="rect">
            <a:avLst/>
          </a:prstGeom>
          <a:solidFill>
            <a:srgbClr val="A1CB46"/>
          </a:solidFill>
          <a:ln w="9525">
            <a:noFill/>
            <a:miter lim="800000"/>
            <a:headEnd/>
            <a:tailEnd/>
          </a:ln>
          <a:effectLst/>
        </p:spPr>
        <p:txBody>
          <a:bodyPr lIns="160020" tIns="80010" rIns="160020" bIns="80010" anchor="ctr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002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2004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657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1148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5720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0292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8800" b="1" spc="800" dirty="0">
                <a:solidFill>
                  <a:srgbClr val="002060"/>
                </a:solidFill>
                <a:ea typeface="Roboto" panose="02000000000000000000" pitchFamily="2" charset="0"/>
                <a:cs typeface="Arial" panose="020B0604020202020204" pitchFamily="34" charset="0"/>
              </a:rPr>
              <a:t>TITLE</a:t>
            </a:r>
            <a:endParaRPr lang="en-US" altLang="en-US" sz="13800" b="1" spc="800" dirty="0">
              <a:solidFill>
                <a:srgbClr val="002060"/>
              </a:solidFill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id="{403DD6F0-6EBC-E54F-E2F3-327D315ED92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-2384" y="5403485"/>
            <a:ext cx="21393152" cy="1520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60020" tIns="80010" rIns="160020" bIns="80010" anchor="ctr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002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200400"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6576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1148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5720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029200"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spc="800" dirty="0">
                <a:ea typeface="Roboto" panose="02000000000000000000" pitchFamily="2" charset="0"/>
                <a:cs typeface="Arial" panose="020B0604020202020204" pitchFamily="34" charset="0"/>
              </a:rPr>
              <a:t>Authors</a:t>
            </a:r>
            <a:endParaRPr lang="en-US" altLang="en-US" sz="8000" b="1" spc="800" dirty="0"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6074" y="1073389"/>
            <a:ext cx="2121266" cy="2121266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113" y="1092030"/>
            <a:ext cx="1346952" cy="214091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7F322BD-EA1D-D5EA-B4F5-A40A61DC3D88}"/>
              </a:ext>
            </a:extLst>
          </p:cNvPr>
          <p:cNvSpPr txBox="1"/>
          <p:nvPr/>
        </p:nvSpPr>
        <p:spPr>
          <a:xfrm>
            <a:off x="15657649" y="29083472"/>
            <a:ext cx="5258105" cy="9110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b="1" dirty="0"/>
              <a:t>Corresponding author: First name Last name, email</a:t>
            </a:r>
            <a:endParaRPr lang="ro-MD" b="1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i="1" dirty="0"/>
              <a:t>Organization, Department, City, Country </a:t>
            </a:r>
            <a:r>
              <a:rPr lang="en-US" b="1" dirty="0"/>
              <a:t> </a:t>
            </a:r>
            <a:endParaRPr kumimoji="1" lang="zh-TW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9921" y="484258"/>
            <a:ext cx="89312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</a:rPr>
              <a:t>Faculty of Mechanical, Industrial Engineering and Transport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4833" y="42992"/>
            <a:ext cx="42591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389438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</a:rPr>
              <a:t>Faculty of Food Technology</a:t>
            </a:r>
            <a:endParaRPr lang="en-US" altLang="en-US" sz="2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274254" y="250359"/>
            <a:ext cx="56530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</a:rPr>
              <a:t>Technical University of Moldova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543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4329</TotalTime>
  <Words>55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佈景主題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Editura</dc:creator>
  <cp:lastModifiedBy>Iurie Subotin</cp:lastModifiedBy>
  <cp:revision>141</cp:revision>
  <dcterms:created xsi:type="dcterms:W3CDTF">2022-04-09T08:32:59Z</dcterms:created>
  <dcterms:modified xsi:type="dcterms:W3CDTF">2026-02-27T13:20:25Z</dcterms:modified>
</cp:coreProperties>
</file>